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D26E56-6BE2-4D7D-AC39-BF2C8C906F91}" type="datetimeFigureOut">
              <a:rPr lang="ru-RU" smtClean="0"/>
              <a:pPr/>
              <a:t>24.09.2013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6F9EE1-C94F-485A-ADC0-3163DDA06E0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Что должен знать и уметь ребёнок 7 лет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429000"/>
            <a:ext cx="8501122" cy="1752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по </a:t>
            </a:r>
            <a:r>
              <a:rPr lang="ru-RU" sz="5400" b="1" dirty="0" smtClean="0">
                <a:solidFill>
                  <a:srgbClr val="C00000"/>
                </a:solidFill>
              </a:rPr>
              <a:t>основной общеобразовательной программе  дошкольного образования «</a:t>
            </a:r>
            <a:r>
              <a:rPr lang="ru-RU" sz="5400" b="1" dirty="0" smtClean="0">
                <a:solidFill>
                  <a:srgbClr val="C00000"/>
                </a:solidFill>
              </a:rPr>
              <a:t>Детство»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>
                <a:solidFill>
                  <a:srgbClr val="C00000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8800" b="1" dirty="0" smtClean="0">
                <a:solidFill>
                  <a:srgbClr val="C00000"/>
                </a:solidFill>
              </a:rPr>
              <a:t>за внимание!</a:t>
            </a:r>
            <a:endParaRPr lang="ru-RU" sz="8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3572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1 раздел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Ребёнок открывает мир природы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72518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уметь различать по внешнему виду растения, распространённые в нашей местности (например, ель, сосна, берёза, дуб, подсолнух, ромашка) и называть их отличительные признаки;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уметь различать диких и домашних животных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уметь различать по внешнему виду птиц (например, дятел, воробей, сорока);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 иметь представление о сезонных признаках природы (например, осень – жёлтые и красные листья на деревьях, увядающая трава, сбор урожая…);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 знать названия 4-5 комнатных растений;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 знать названия 12 месяцев года;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 знать названия всех дней недели.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7859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2 раздел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>
                <a:solidFill>
                  <a:srgbClr val="C00000"/>
                </a:solidFill>
              </a:rPr>
              <a:t>Ребёнок входит в мир социальных отношений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</a:rPr>
              <a:t>в какой стране он живёт, в каком городе, на какой улице, в каком доме, квартире;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 полные имена и отчества членов своей семьи, иметь общие понятия о различных видах их деятельности; 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знать правила поведения в общественных местах и на улице.</a:t>
            </a:r>
          </a:p>
          <a:p>
            <a:pPr>
              <a:buNone/>
            </a:pP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3 раздел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>
                <a:solidFill>
                  <a:srgbClr val="C00000"/>
                </a:solidFill>
              </a:rPr>
              <a:t>Ребёнок в мире художественной литературы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Пользоваться исполнительскими навыками при чтении стихотворений, в драматизациях (эмоциональность исполнения, естественность поведения, умение интонацией, жестом, мимикой передать свое отношение к содержанию литературной фразы).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Объяснять  основные различия между литературными жанрами сказкой, рассказом, стихотворением.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Называть любимые сказки и рассказы; знать 2-3 любимых стихотворения, 2-3 считалки, 2-3 загадки.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Называть 2-3 авторов и 2-3 иллюстраторов книг.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327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4 раздел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>
                <a:solidFill>
                  <a:srgbClr val="C00000"/>
                </a:solidFill>
              </a:rPr>
              <a:t>Ребёнок в мире изобразительного искусства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715436" cy="4708230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Художественное творчество (рисование)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Создавать индивидуальные и коллективные рисунки, предметные и сюжетные композиции на темы окружающей жизни, литературных произведений.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Использовать в рисовании разные материалы и способы изображения предметов и </a:t>
            </a:r>
            <a:r>
              <a:rPr lang="ru-RU" sz="2800" dirty="0" err="1" smtClean="0">
                <a:solidFill>
                  <a:srgbClr val="002060"/>
                </a:solidFill>
              </a:rPr>
              <a:t>обьектов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81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Художественное творчество (лепка)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857916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solidFill>
                  <a:srgbClr val="002060"/>
                </a:solidFill>
              </a:rPr>
              <a:t>Лепить различные предметы, передавая их форму, пропорции, и движения; создавать сюжетные композиции из 2-4 и более изображений.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Выполнять декоративные композиции способам  </a:t>
            </a:r>
            <a:r>
              <a:rPr lang="ru-RU" sz="3000" dirty="0" err="1" smtClean="0">
                <a:solidFill>
                  <a:srgbClr val="002060"/>
                </a:solidFill>
              </a:rPr>
              <a:t>налепа</a:t>
            </a:r>
            <a:r>
              <a:rPr lang="ru-RU" sz="3000" dirty="0" smtClean="0">
                <a:solidFill>
                  <a:srgbClr val="002060"/>
                </a:solidFill>
              </a:rPr>
              <a:t> и рельефа</a:t>
            </a:r>
          </a:p>
          <a:p>
            <a:pPr algn="ctr">
              <a:buNone/>
            </a:pPr>
            <a:r>
              <a:rPr lang="ru-RU" sz="3900" b="1" dirty="0" smtClean="0">
                <a:solidFill>
                  <a:srgbClr val="7030A0"/>
                </a:solidFill>
              </a:rPr>
              <a:t>Художественное творчество (аппликация)</a:t>
            </a:r>
          </a:p>
          <a:p>
            <a:r>
              <a:rPr lang="ru-RU" sz="3000" dirty="0" smtClean="0"/>
              <a:t>  </a:t>
            </a:r>
            <a:r>
              <a:rPr lang="ru-RU" sz="3000" dirty="0" smtClean="0">
                <a:solidFill>
                  <a:srgbClr val="002060"/>
                </a:solidFill>
              </a:rPr>
              <a:t>Создавать изображения различных предметов, используя бумагу различной фактуры и способы вырезания и обрывания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 Создавать сюжетные и декоративные композиции.</a:t>
            </a:r>
          </a:p>
          <a:p>
            <a:pPr>
              <a:buNone/>
            </a:pP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5 раздел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Первые шаги в математику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</a:rPr>
              <a:t>уметь считать от 1 до 10 и обратно, восстанавливать числовой ряд, в котором пропущены некоторые числа;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выполнять счетные операции в пределах десяти, увеличивать/уменьшать количество предметов «на один», «на два»;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знать  геометрические фигуры и тела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уметь сравнивать предметы по длине, ширине и высоте;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уметь поделить предмет на две/три/четыре равные части;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составлять и решать задачи в одно действие на сложение и вычитание;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пользоваться арифметическими знаками действий;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измерять длину предметов с помощью условной меры;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ориентироваться на листе бумаги;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6 раздел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Развиваем речь детей.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уметь сравнивать самостоятельно предметы между собой, называть несколько существенных признаков сходства и отличия.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самостоятельно составлять связный рассказ не менее, чем из 6-7 предложений.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составлять рассказы из личного опыта.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изменять слова, образуя новые.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пересказывать небольшие рассказы.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правильно употреблять трудные формы знакомых слов.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использовать в речи антонимы (слова с противоположным значением). </a:t>
            </a:r>
          </a:p>
          <a:p>
            <a:pPr lvl="0"/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5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5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Обучение грамоте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</a:rPr>
              <a:t>определять количество слогов в словах.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определять количество звуков в словах.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определять место заданного звука в слове.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анализировать звуковой состав слова.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определять ударные слоги, ударные гласные в структуре произносимых слов, отмечать значком "ударение" ударные гласные.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различать гласные и согласные звуки.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различать твердые и мягкие согласные.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составлять предложения из 2-4 слов, понимать. что слова в предложении произносятся в определенной последовательности.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6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6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6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5">
      <a:dk1>
        <a:srgbClr val="92D050"/>
      </a:dk1>
      <a:lt1>
        <a:srgbClr val="FFF998"/>
      </a:lt1>
      <a:dk2>
        <a:srgbClr val="20C8F7"/>
      </a:dk2>
      <a:lt2>
        <a:srgbClr val="DBF5F9"/>
      </a:lt2>
      <a:accent1>
        <a:srgbClr val="6DAA2D"/>
      </a:accent1>
      <a:accent2>
        <a:srgbClr val="20C8F7"/>
      </a:accent2>
      <a:accent3>
        <a:srgbClr val="20C8F7"/>
      </a:accent3>
      <a:accent4>
        <a:srgbClr val="10CF9B"/>
      </a:accent4>
      <a:accent5>
        <a:srgbClr val="7CCA62"/>
      </a:accent5>
      <a:accent6>
        <a:srgbClr val="A5C249"/>
      </a:accent6>
      <a:hlink>
        <a:srgbClr val="FFF654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561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Что должен знать и уметь ребёнок 7 лет</vt:lpstr>
      <vt:lpstr>1 раздел Ребёнок открывает мир природы</vt:lpstr>
      <vt:lpstr>2 раздел Ребёнок входит в мир социальных отношений</vt:lpstr>
      <vt:lpstr>3 раздел  Ребёнок в мире художественной литературы</vt:lpstr>
      <vt:lpstr>4 раздел Ребёнок в мире изобразительного искусства</vt:lpstr>
      <vt:lpstr>Художественное творчество (лепка)</vt:lpstr>
      <vt:lpstr>5 раздел Первые шаги в математику</vt:lpstr>
      <vt:lpstr>6 раздел  Развиваем речь детей.</vt:lpstr>
      <vt:lpstr>Обучение грамоте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должен знать и уметь ребёнок 7 лет</dc:title>
  <dc:creator>Вася и Таня</dc:creator>
  <cp:lastModifiedBy>Админы</cp:lastModifiedBy>
  <cp:revision>14</cp:revision>
  <dcterms:created xsi:type="dcterms:W3CDTF">2012-10-21T08:14:11Z</dcterms:created>
  <dcterms:modified xsi:type="dcterms:W3CDTF">2013-09-24T11:42:27Z</dcterms:modified>
</cp:coreProperties>
</file>